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bf1abf84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fbf1abf84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bf1abf84a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fbf1abf84a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fbf1abf84a_0_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fbf1abf84a_0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044f6a8a8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1044f6a8a8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fbf1abf84a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fbf1abf84a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fbf1abf84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fbf1abf84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bfba73f6a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bfba73f6a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fbf1abf84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fbf1abf84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fbf1abf84a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fbf1abf84a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bf1abf84a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bf1abf84a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bf1abf84a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fbf1abf84a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bf1abf84a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bf1abf84a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bf1abf84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bf1abf84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figma.com/proto/A5eFt1LAQjNfuQzj84VbS4/Maquette-Open-Data?node-id=3%3A2&amp;scaling=scale-down&amp;page-id=0%3A1&amp;starting-point-node-id=3%3A2" TargetMode="External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5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11700" y="255975"/>
            <a:ext cx="8520600" cy="48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Projet Open Data</a:t>
            </a:r>
            <a:endParaRPr sz="2400"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311700" y="1630000"/>
            <a:ext cx="7540500" cy="13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400"/>
              <a:t>É</a:t>
            </a:r>
            <a:r>
              <a:rPr lang="fr" sz="2400"/>
              <a:t>tude de la fréquentation des cyclistes en métropole Nantaise en fonction des températures, des actualités et des stations de vélos</a:t>
            </a:r>
            <a:endParaRPr sz="240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5275" y="3020925"/>
            <a:ext cx="1907601" cy="1907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00526" y="2763375"/>
            <a:ext cx="2731876" cy="238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311700" y="2911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cartographies</a:t>
            </a:r>
            <a:endParaRPr/>
          </a:p>
        </p:txBody>
      </p:sp>
      <p:pic>
        <p:nvPicPr>
          <p:cNvPr id="154" name="Google Shape;154;p22"/>
          <p:cNvPicPr preferRelativeResize="0"/>
          <p:nvPr/>
        </p:nvPicPr>
        <p:blipFill rotWithShape="1">
          <a:blip r:embed="rId3">
            <a:alphaModFix/>
          </a:blip>
          <a:srcRect b="0" l="0" r="0" t="10626"/>
          <a:stretch/>
        </p:blipFill>
        <p:spPr>
          <a:xfrm>
            <a:off x="401671" y="1808225"/>
            <a:ext cx="3059130" cy="267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8660" y="1808224"/>
            <a:ext cx="2932491" cy="267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2"/>
          <p:cNvSpPr txBox="1"/>
          <p:nvPr/>
        </p:nvSpPr>
        <p:spPr>
          <a:xfrm>
            <a:off x="311700" y="996425"/>
            <a:ext cx="84852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Localisation des aménagements, services, et points de relevés statistiques dédiés aux usagers cyclistes dans l’espace urbain de Nantes métropole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/>
        </p:nvSpPr>
        <p:spPr>
          <a:xfrm>
            <a:off x="305875" y="259175"/>
            <a:ext cx="50808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Localisation des pistes cyclables et stations de vélos par rapport aux zones prioritaires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8851" y="1095775"/>
            <a:ext cx="4337826" cy="343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255375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Maquette</a:t>
            </a:r>
            <a:endParaRPr/>
          </a:p>
        </p:txBody>
      </p:sp>
      <p:sp>
        <p:nvSpPr>
          <p:cNvPr id="168" name="Google Shape;168;p24"/>
          <p:cNvSpPr txBox="1"/>
          <p:nvPr>
            <p:ph idx="1" type="body"/>
          </p:nvPr>
        </p:nvSpPr>
        <p:spPr>
          <a:xfrm>
            <a:off x="311700" y="1775750"/>
            <a:ext cx="3217800" cy="10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Maquette réalisée sur Figma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Lien </a:t>
            </a:r>
            <a:r>
              <a:rPr lang="fr"/>
              <a:t>: </a:t>
            </a:r>
            <a:r>
              <a:rPr lang="fr" u="sng">
                <a:solidFill>
                  <a:srgbClr val="4A86E8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Maquette Open Data</a:t>
            </a:r>
            <a:endParaRPr u="sng">
              <a:solidFill>
                <a:srgbClr val="4A86E8"/>
              </a:solidFill>
            </a:endParaRPr>
          </a:p>
        </p:txBody>
      </p:sp>
      <p:pic>
        <p:nvPicPr>
          <p:cNvPr id="169" name="Google Shape;169;p24"/>
          <p:cNvPicPr preferRelativeResize="0"/>
          <p:nvPr/>
        </p:nvPicPr>
        <p:blipFill rotWithShape="1">
          <a:blip r:embed="rId4">
            <a:alphaModFix/>
          </a:blip>
          <a:srcRect b="2251" l="3593" r="10643" t="1548"/>
          <a:stretch/>
        </p:blipFill>
        <p:spPr>
          <a:xfrm>
            <a:off x="4732175" y="1312775"/>
            <a:ext cx="1539950" cy="312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5"/>
          <p:cNvSpPr txBox="1"/>
          <p:nvPr>
            <p:ph type="title"/>
          </p:nvPr>
        </p:nvSpPr>
        <p:spPr>
          <a:xfrm>
            <a:off x="255375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Difficultés rencontrées</a:t>
            </a:r>
            <a:endParaRPr/>
          </a:p>
        </p:txBody>
      </p:sp>
      <p:sp>
        <p:nvSpPr>
          <p:cNvPr id="175" name="Google Shape;175;p25"/>
          <p:cNvSpPr txBox="1"/>
          <p:nvPr>
            <p:ph idx="1" type="body"/>
          </p:nvPr>
        </p:nvSpPr>
        <p:spPr>
          <a:xfrm>
            <a:off x="311700" y="1504700"/>
            <a:ext cx="8520600" cy="21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Exploitation du format des données mise à dispositions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Outils pour la cartographie et traitements des données géographiques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/>
              <a:t>La disponibilités de certaines données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Trouver des corrélations pertinentes avec notre sujet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  <p:sp>
        <p:nvSpPr>
          <p:cNvPr id="181" name="Google Shape;181;p26"/>
          <p:cNvSpPr txBox="1"/>
          <p:nvPr/>
        </p:nvSpPr>
        <p:spPr>
          <a:xfrm>
            <a:off x="593725" y="1322875"/>
            <a:ext cx="63825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Résultats d’analyse différents de nos hypothèses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Données très intéressantes à traiter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Pas l’habitude avec les gros volumes de données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Sommaire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311700" y="1108450"/>
            <a:ext cx="8520600" cy="33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Présentation du contexte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Présentation des jeux de données utilisés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Analyses et corrélations de données par graphique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Analyses et corrélations de données par cartographie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Maquette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Difficultés rencontrées</a:t>
            </a:r>
            <a:endParaRPr sz="2000"/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Conclusion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Contexte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311700" y="1395300"/>
            <a:ext cx="8520600" cy="276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2000"/>
              <a:t>Evolution du nombre de passages de cyclistes en Métropole Nantaise. Analyse des données et corrélation avec différents critères : </a:t>
            </a:r>
            <a:endParaRPr sz="2000"/>
          </a:p>
          <a:p>
            <a:pPr indent="-355600" lvl="0" marL="457200" rtl="0" algn="l">
              <a:spcBef>
                <a:spcPts val="120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La crise sanitaire, les confinements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Les saisons, les températures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Les heures d’embauche et de débauche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La localisation des pistes cyclables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fr" sz="2000"/>
              <a:t>La localisation des quartiers prioritaires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des jeux de données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1. Notre jeu de données principale :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2700" y="1839325"/>
            <a:ext cx="2202175" cy="249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311700" y="275025"/>
            <a:ext cx="8520600" cy="42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fr"/>
              <a:t> 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7202" y="1224075"/>
            <a:ext cx="1850250" cy="2049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5495325" y="229000"/>
            <a:ext cx="27540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3. Les températures dans la région des Pays De La Loire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311700" y="229000"/>
            <a:ext cx="32886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2. La position géographique des pistes cyclables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6" name="Google Shape;11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70800"/>
            <a:ext cx="3932899" cy="304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/>
        </p:nvSpPr>
        <p:spPr>
          <a:xfrm>
            <a:off x="276750" y="241500"/>
            <a:ext cx="41001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4. La position géographique des stations de vélos bicloo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572000" y="241500"/>
            <a:ext cx="39309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5</a:t>
            </a: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. La position géographique des quartiers prioritaires à Nantes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125" y="999600"/>
            <a:ext cx="3851525" cy="3315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8350" y="1020525"/>
            <a:ext cx="4185150" cy="334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analyses et corrélations des données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2750" y="1067175"/>
            <a:ext cx="7047300" cy="6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fr" sz="1600"/>
              <a:t>Analyse de la fréquentation des cyclistes en 2020 et 2021 en métropole Nantaise</a:t>
            </a:r>
            <a:endParaRPr sz="1600"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9825" y="1541875"/>
            <a:ext cx="2916925" cy="281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050" y="1772650"/>
            <a:ext cx="5077975" cy="2930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/>
        </p:nvSpPr>
        <p:spPr>
          <a:xfrm>
            <a:off x="299625" y="346775"/>
            <a:ext cx="52311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La moyenne de passage de vélo par heure à Nantes sur 2020 et 2021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8" name="Google Shape;138;p20"/>
          <p:cNvSpPr txBox="1"/>
          <p:nvPr/>
        </p:nvSpPr>
        <p:spPr>
          <a:xfrm>
            <a:off x="6396175" y="589825"/>
            <a:ext cx="2275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</a:t>
            </a: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 période de vacances scolaires</a:t>
            </a:r>
            <a:endParaRPr sz="1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3475"/>
            <a:ext cx="5620126" cy="2889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9475" y="1524674"/>
            <a:ext cx="2958624" cy="1492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/>
        </p:nvSpPr>
        <p:spPr>
          <a:xfrm>
            <a:off x="189800" y="383925"/>
            <a:ext cx="43092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La moyenne des températures par mois dans la région des Pays De La Loire sur 2020 et 2021</a:t>
            </a:r>
            <a:endParaRPr sz="1600"/>
          </a:p>
        </p:txBody>
      </p:sp>
      <p:sp>
        <p:nvSpPr>
          <p:cNvPr id="146" name="Google Shape;146;p21"/>
          <p:cNvSpPr txBox="1"/>
          <p:nvPr/>
        </p:nvSpPr>
        <p:spPr>
          <a:xfrm>
            <a:off x="4955050" y="739650"/>
            <a:ext cx="4023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La moyenne mensuelle de la fréquentation cyclistes à Nantes sur 2020 et 2021</a:t>
            </a:r>
            <a:endParaRPr sz="1600"/>
          </a:p>
        </p:txBody>
      </p:sp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59725"/>
            <a:ext cx="4612700" cy="22944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7500" y="1569150"/>
            <a:ext cx="4074100" cy="21367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